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4"/>
  </p:sldMasterIdLst>
  <p:notesMasterIdLst>
    <p:notesMasterId r:id="rId11"/>
  </p:notesMasterIdLst>
  <p:sldIdLst>
    <p:sldId id="1864" r:id="rId5"/>
    <p:sldId id="1871" r:id="rId6"/>
    <p:sldId id="1872" r:id="rId7"/>
    <p:sldId id="1873" r:id="rId8"/>
    <p:sldId id="1848" r:id="rId9"/>
    <p:sldId id="18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24" autoAdjust="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85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903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82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60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299A-E7C7-ACC7-6AD7-F5017C03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C127F-99B8-8B88-36B1-252BFBB3A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E5C6-7F83-4FC5-DAFF-16232D38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FE762-5B28-4D56-0789-BA567175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31534-C666-E61E-9782-17FB94DB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42FC-87F9-CDD5-D230-FC8278F2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6BA1F-3E11-7EB3-3243-43BF2851D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67AD1-0065-89A8-51C5-091DF87F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80C6D-7E81-0C93-A334-D5FEE4CB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98626-4C61-B7AC-DF7F-07B8FBE9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0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B8A35-94DC-03CB-40B3-3E9B59BBE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33E29-2EF8-A0C5-3961-30B513F8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E1250-33D1-5254-890A-169F6640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EC6D2-1765-BF72-8B55-8A19F7CA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B1EA1-C8E0-9039-7A98-C05FF844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2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5" descr="Red, blue grey white pattern background">
            <a:extLst>
              <a:ext uri="{FF2B5EF4-FFF2-40B4-BE49-F238E27FC236}">
                <a16:creationId xmlns:a16="http://schemas.microsoft.com/office/drawing/2014/main" id="{CD2D4C14-919B-45F8-8FB9-55AAC8A8FC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2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1" name="Picture Placeholder 5" descr="Red, blue grey white pattern background">
            <a:extLst>
              <a:ext uri="{FF2B5EF4-FFF2-40B4-BE49-F238E27FC236}">
                <a16:creationId xmlns:a16="http://schemas.microsoft.com/office/drawing/2014/main" id="{1014381E-E235-4624-9267-69EEEE9826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76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71DF-6266-F9F7-2268-5C199264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2A02-CAC6-4CB8-F311-BB81FBE0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39D0-2C82-4A8A-1819-851A5FEB6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FBCD5-CCFA-2C2F-BB11-A87E6C18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9F998-3451-C071-22AB-9FDC28B4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4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4042-A884-6409-326C-8094FBA9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C7901-136B-35E5-5B1D-EBA64B2A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351B8-836D-4325-929F-CBDC4C99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F52B5-664D-B24A-75AB-08FFADD3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4D72F-A7CD-487B-DA85-EB5BD721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9B76-9840-9BC1-E32C-223ED059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AAE4-D4C6-B908-E637-41742C94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807B4-6D2F-08D3-ECEA-3DF3C24D1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2ADDC-BB25-4F13-8D4A-BD6512A6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6CEEE-A429-C37D-60D9-CB0169AE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951B9-5580-897F-BF39-7F17487E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86E5-6469-2681-8A37-D6B9A456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21B1E-612D-26A9-E77D-A0797510C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21721-7B5D-4625-F4D9-3A49C8FB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7624-3C4F-BC1E-FDF8-AA8CE92A9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F32EB-C4D3-B033-3F19-F4FC1592F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B90A5-0130-E70F-7AAC-04DF8A40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DF4C3-CAB2-C694-D2F0-B4EB72DA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0BE08-D0FC-BD04-DC2B-A044DFA4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4F0A7-AB57-A577-74F3-BC2CB871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62B29-E5AF-4379-04FC-4B5C69F6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8AE5E-44F1-211B-673C-0AD1C240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F80F6-E60D-7538-B151-E98519FE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8646A-E593-5E41-6749-C99D3456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93081-C432-B31E-F609-F005B60A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A53A7-CD41-EC5D-56C4-345765D5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8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3E2A-2BAA-7D91-F0EB-5850A50C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8E3BE-0DD3-D22B-F2A0-D7232FE8E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5D681-B1E9-1097-26F4-B60111FA3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AED54-20AF-63B6-17FF-546F4896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D11BB-B4AD-6FAF-5751-BD48EC2E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032C0-5152-E885-72DA-34809796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735D-9A6A-FDED-C61C-1F026A55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448DF5-4C7A-7F9D-9832-6FABE5CB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5BAE4-FF0C-F4B6-50DE-2CBE38308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33FBD-2726-376E-D6BE-D8C5F09A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59162-8800-E14C-A20E-59F70962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FE655-79E0-00D3-FB2D-1754A199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8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83ADA-CE7A-3DBE-3DA1-04744B2E1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C15F-5FDD-8F7A-792D-C38E99083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719F5-89EA-FBDC-8742-62A906787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689FF-6BA5-B8D6-8E5F-286035F72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4296B-062D-32AB-6AA4-A70ED291A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1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70" r:id="rId12"/>
    <p:sldLayoutId id="21474837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08488" y="1232004"/>
            <a:ext cx="5961528" cy="1189038"/>
          </a:xfrm>
        </p:spPr>
        <p:txBody>
          <a:bodyPr anchor="ctr">
            <a:noAutofit/>
          </a:bodyPr>
          <a:lstStyle/>
          <a:p>
            <a:r>
              <a:rPr lang="en-US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TEAM DETAILS &amp; PROBLEM STATEMENTS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12BC13-7842-CC46-4CD5-8B68E2313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3530" y="-304800"/>
            <a:ext cx="6495060" cy="64950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15B65B-3629-3E02-54F6-CD5585333AB1}"/>
              </a:ext>
            </a:extLst>
          </p:cNvPr>
          <p:cNvSpPr txBox="1"/>
          <p:nvPr/>
        </p:nvSpPr>
        <p:spPr>
          <a:xfrm>
            <a:off x="6096000" y="2162694"/>
            <a:ext cx="4901453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PS Code:</a:t>
            </a:r>
            <a:endParaRPr lang="en-US" b="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   </a:t>
            </a:r>
            <a:b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</a:b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Problem Statement Title:</a:t>
            </a:r>
            <a:endParaRPr lang="en-US" b="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b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</a:b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Team Name:</a:t>
            </a:r>
            <a:endParaRPr lang="en-US" b="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b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</a:b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Team Leader Name:</a:t>
            </a:r>
            <a:endParaRPr lang="en-US" b="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b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</a:br>
            <a:r>
              <a:rPr lang="en-US" sz="1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Franklin Gothic"/>
              </a:rPr>
              <a:t>Institute Name:</a:t>
            </a:r>
            <a:br>
              <a:rPr lang="en-US" dirty="0"/>
            </a:br>
            <a:endParaRPr lang="en-IN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80271A-F55E-F5F0-8991-4DAF85579B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1227" y="191684"/>
            <a:ext cx="4104146" cy="13255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9C075B-DA27-EA48-E560-A80A5B145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31870"/>
            <a:ext cx="4697506" cy="646332"/>
          </a:xfrm>
        </p:spPr>
        <p:txBody>
          <a:bodyPr/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ABSTRACT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012" y="878202"/>
            <a:ext cx="10667999" cy="1158237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Describe your abstract here in about 150 – 200 words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12877F-C666-4CB0-70CD-C463AF2D9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-224116"/>
            <a:ext cx="1695299" cy="17570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0AAC0F-951A-E518-4723-FB5ED9F25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7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1CF1CB-69A8-C4A1-E970-F92C141D2F20}"/>
              </a:ext>
            </a:extLst>
          </p:cNvPr>
          <p:cNvSpPr/>
          <p:nvPr/>
        </p:nvSpPr>
        <p:spPr>
          <a:xfrm>
            <a:off x="6185644" y="1457320"/>
            <a:ext cx="5844989" cy="4423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8AE556-FD18-6B94-1B5B-63EF8ED5F87D}"/>
              </a:ext>
            </a:extLst>
          </p:cNvPr>
          <p:cNvSpPr/>
          <p:nvPr/>
        </p:nvSpPr>
        <p:spPr>
          <a:xfrm>
            <a:off x="251011" y="1457320"/>
            <a:ext cx="5844989" cy="4423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Add process flow chart or simulated image of prototype or any relevant image related to your idea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1" y="231870"/>
            <a:ext cx="5934635" cy="646332"/>
          </a:xfrm>
        </p:spPr>
        <p:txBody>
          <a:bodyPr/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IDEA APPROACH DETAILS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012" y="878202"/>
            <a:ext cx="10667999" cy="1158237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idea/Solution/Prototype here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12877F-C666-4CB0-70CD-C463AF2D9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-224116"/>
            <a:ext cx="1695299" cy="17570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0AAC0F-951A-E518-4723-FB5ED9F25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  <p:pic>
        <p:nvPicPr>
          <p:cNvPr id="3" name="Graphic 2" descr="Images">
            <a:extLst>
              <a:ext uri="{FF2B5EF4-FFF2-40B4-BE49-F238E27FC236}">
                <a16:creationId xmlns:a16="http://schemas.microsoft.com/office/drawing/2014/main" id="{A4B465B3-7514-8B43-3612-D66DC165F8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7021" y="1625128"/>
            <a:ext cx="1622614" cy="16226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E4811A-12C7-D4E5-5605-F46C69E3E6CE}"/>
              </a:ext>
            </a:extLst>
          </p:cNvPr>
          <p:cNvSpPr txBox="1"/>
          <p:nvPr/>
        </p:nvSpPr>
        <p:spPr>
          <a:xfrm>
            <a:off x="7028329" y="2430891"/>
            <a:ext cx="39803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accent6">
                    <a:lumMod val="50000"/>
                  </a:schemeClr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Technology stack here: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911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8AE556-FD18-6B94-1B5B-63EF8ED5F87D}"/>
              </a:ext>
            </a:extLst>
          </p:cNvPr>
          <p:cNvSpPr/>
          <p:nvPr/>
        </p:nvSpPr>
        <p:spPr>
          <a:xfrm>
            <a:off x="161367" y="1475228"/>
            <a:ext cx="5844989" cy="4423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Describe your use case here: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1CF1CB-69A8-C4A1-E970-F92C141D2F20}"/>
              </a:ext>
            </a:extLst>
          </p:cNvPr>
          <p:cNvSpPr/>
          <p:nvPr/>
        </p:nvSpPr>
        <p:spPr>
          <a:xfrm>
            <a:off x="6167716" y="1472552"/>
            <a:ext cx="5844989" cy="4423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1" y="231870"/>
            <a:ext cx="5934635" cy="646332"/>
          </a:xfrm>
        </p:spPr>
        <p:txBody>
          <a:bodyPr/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IDEA APPROACH DETAILS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012" y="878202"/>
            <a:ext cx="10667999" cy="1158237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idea/Solution/Prototype here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12877F-C666-4CB0-70CD-C463AF2D9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-224116"/>
            <a:ext cx="1695299" cy="17570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0AAC0F-951A-E518-4723-FB5ED9F25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E4811A-12C7-D4E5-5605-F46C69E3E6CE}"/>
              </a:ext>
            </a:extLst>
          </p:cNvPr>
          <p:cNvSpPr txBox="1"/>
          <p:nvPr/>
        </p:nvSpPr>
        <p:spPr>
          <a:xfrm>
            <a:off x="6337076" y="1532966"/>
            <a:ext cx="5387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accent6">
                    <a:lumMod val="50000"/>
                  </a:schemeClr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Dependencies / Show stopper here:</a:t>
            </a:r>
            <a:endParaRPr lang="en-IN" sz="1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263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31870"/>
            <a:ext cx="4697506" cy="646332"/>
          </a:xfrm>
        </p:spPr>
        <p:txBody>
          <a:bodyPr/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Team Member Details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920657"/>
            <a:ext cx="10667999" cy="1158237"/>
          </a:xfrm>
        </p:spPr>
        <p:txBody>
          <a:bodyPr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Leader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                                             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1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2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3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4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5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5600" b="1" dirty="0">
                <a:solidFill>
                  <a:schemeClr val="tx2">
                    <a:lumMod val="50000"/>
                  </a:schemeClr>
                </a:solidFill>
              </a:rPr>
              <a:t>Team Member 6 Name: Type Your Name Here</a:t>
            </a: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Branch (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Btech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Mtech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/PhD </a:t>
            </a:r>
            <a:r>
              <a:rPr lang="en-US" sz="5600" dirty="0" err="1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en-US" sz="5600" dirty="0">
                <a:solidFill>
                  <a:schemeClr val="tx2">
                    <a:lumMod val="50000"/>
                  </a:schemeClr>
                </a:solidFill>
              </a:rPr>
              <a:t>):			Department					Year (I,II,III,IV):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lang="en-US" sz="5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12877F-C666-4CB0-70CD-C463AF2D9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-224116"/>
            <a:ext cx="1695299" cy="17570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0AAC0F-951A-E518-4723-FB5ED9F253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31870"/>
            <a:ext cx="4697506" cy="646332"/>
          </a:xfrm>
        </p:spPr>
        <p:txBody>
          <a:bodyPr/>
          <a:lstStyle/>
          <a:p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Important points: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7906" y="878202"/>
            <a:ext cx="8695764" cy="1105366"/>
          </a:xfrm>
        </p:spPr>
        <p:txBody>
          <a:bodyPr>
            <a:normAutofit fontScale="25000" lnSpcReduction="20000"/>
          </a:bodyPr>
          <a:lstStyle/>
          <a:p>
            <a:pPr marL="228600" indent="-22860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ts val="1800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Please ensure below pointers are met while  :</a:t>
            </a: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ts val="1800"/>
            </a:pP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ts val="1800"/>
            </a:pP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Kindly keep the maximum slides limit to 4 pages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All the topics should be utilized for description of your idea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Try to avoid paragraphs and post your idea in points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Keep your explanation precisely and easy to understand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Idea should be unique and novel. 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You need to save the file in PDF and upload it in the registration Google form. No PPT, Word Doc or any other format will be supported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8000" dirty="0">
                <a:solidFill>
                  <a:schemeClr val="tx2">
                    <a:lumMod val="50000"/>
                  </a:schemeClr>
                </a:solidFill>
              </a:rPr>
              <a:t>You can delete this slide (Important Pointers) when you upload the details of your idea on g form.</a:t>
            </a:r>
          </a:p>
          <a:p>
            <a:pPr marL="228600" indent="-22860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ts val="1800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464D53-05F0-36CD-5FCE-E521B9397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-224116"/>
            <a:ext cx="1695299" cy="17570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863019-A9B7-E298-FA94-2C1416BB42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5070" y="6042212"/>
            <a:ext cx="344946" cy="670608"/>
          </a:xfrm>
          <a:prstGeom prst="rect">
            <a:avLst/>
          </a:prstGeom>
          <a:effectLst>
            <a:glow rad="127000">
              <a:schemeClr val="tx1">
                <a:alpha val="19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02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283A3-AA81-4663-8764-64F64C723FD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15C1F8C-D27A-4CE7-9DF4-4AFDB2880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E2DFF-920A-42C9-AEE0-3A0BF6AF4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473</Words>
  <Application>Microsoft Office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Gothic Std B</vt:lpstr>
      <vt:lpstr>Arial</vt:lpstr>
      <vt:lpstr>Calibri</vt:lpstr>
      <vt:lpstr>Calibri Light</vt:lpstr>
      <vt:lpstr>Franklin Gothic</vt:lpstr>
      <vt:lpstr>Noto Sans Symbols</vt:lpstr>
      <vt:lpstr>Office Theme</vt:lpstr>
      <vt:lpstr>TEAM DETAILS &amp; PROBLEM STATEMENTS</vt:lpstr>
      <vt:lpstr>ABSTRACT</vt:lpstr>
      <vt:lpstr>IDEA APPROACH DETAILS</vt:lpstr>
      <vt:lpstr>IDEA APPROACH DETAILS</vt:lpstr>
      <vt:lpstr>Team Member Details </vt:lpstr>
      <vt:lpstr>Important points: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DETAILS &amp; PROBLEM STATEMENTS</dc:title>
  <dc:subject/>
  <dc:creator>Rakesh Aravind B</dc:creator>
  <cp:keywords/>
  <dc:description/>
  <cp:lastModifiedBy>Rakesh Aravind B</cp:lastModifiedBy>
  <cp:revision>3</cp:revision>
  <dcterms:created xsi:type="dcterms:W3CDTF">2024-03-15T08:51:36Z</dcterms:created>
  <dcterms:modified xsi:type="dcterms:W3CDTF">2024-03-16T03:20:22Z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